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61150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7300" dirty="0" smtClean="0">
                <a:solidFill>
                  <a:schemeClr val="tx2"/>
                </a:solidFill>
              </a:rPr>
              <a:t>Зимние каникулы </a:t>
            </a:r>
            <a:br>
              <a:rPr lang="ru-RU" sz="7300" dirty="0" smtClean="0">
                <a:solidFill>
                  <a:schemeClr val="tx2"/>
                </a:solidFill>
              </a:rPr>
            </a:br>
            <a:r>
              <a:rPr lang="ru-RU" sz="7300" dirty="0" smtClean="0">
                <a:solidFill>
                  <a:schemeClr val="tx2"/>
                </a:solidFill>
              </a:rPr>
              <a:t>в младшей группе </a:t>
            </a:r>
            <a:br>
              <a:rPr lang="ru-RU" sz="7300" dirty="0" smtClean="0">
                <a:solidFill>
                  <a:schemeClr val="tx2"/>
                </a:solidFill>
              </a:rPr>
            </a:br>
            <a:r>
              <a:rPr lang="ru-RU" sz="7300" dirty="0" smtClean="0">
                <a:solidFill>
                  <a:schemeClr val="tx2"/>
                </a:solidFill>
              </a:rPr>
              <a:t>«Сказка»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Воспитатель: Титова В.А.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Музыкальный руководитель: Кравченко А.А</a:t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/>
            </a:r>
            <a:br>
              <a:rPr lang="ru-RU" sz="1800" dirty="0" smtClean="0">
                <a:solidFill>
                  <a:schemeClr val="tx2"/>
                </a:solidFill>
              </a:rPr>
            </a:br>
            <a:r>
              <a:rPr lang="ru-RU" sz="1800" dirty="0" smtClean="0">
                <a:solidFill>
                  <a:schemeClr val="tx2"/>
                </a:solidFill>
              </a:rPr>
              <a:t>МДОУ </a:t>
            </a:r>
            <a:r>
              <a:rPr lang="ru-RU" sz="1800" dirty="0" err="1">
                <a:solidFill>
                  <a:schemeClr val="tx2"/>
                </a:solidFill>
              </a:rPr>
              <a:t>Туркинский</a:t>
            </a:r>
            <a:r>
              <a:rPr lang="ru-RU" sz="1800" dirty="0">
                <a:solidFill>
                  <a:schemeClr val="tx2"/>
                </a:solidFill>
              </a:rPr>
              <a:t> детский сад «Теремок»</a:t>
            </a:r>
            <a:br>
              <a:rPr lang="ru-RU" sz="1800" dirty="0">
                <a:solidFill>
                  <a:schemeClr val="tx2"/>
                </a:solidFill>
              </a:rPr>
            </a:b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Веселые каникулы.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В мире профессий.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23" y="2018456"/>
            <a:ext cx="3967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Артист цирка</a:t>
            </a:r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23" y="6093296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Музыкальное развлечение «Шар-АХ ШОУ»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1" y="2708920"/>
            <a:ext cx="4037885" cy="3028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23" y="2708920"/>
            <a:ext cx="4038288" cy="302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6102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775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Веселые каникулы.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В мире профессий.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23" y="2018456"/>
            <a:ext cx="3967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Повар-кондитер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41029" y="62732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Тестопластика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 «Вкусные булочки»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8" y="2852936"/>
            <a:ext cx="4224055" cy="3168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2852936"/>
            <a:ext cx="422447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Веселые каникулы.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В мире профессий.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23" y="2018456"/>
            <a:ext cx="3967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Повар-кондитер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41029" y="62732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Тестопластика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 «Вкусные булочки»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82" y="2581921"/>
            <a:ext cx="2406292" cy="33715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07" y="1666207"/>
            <a:ext cx="3059832" cy="22948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52" y="4103086"/>
            <a:ext cx="3059832" cy="22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Веселые каникулы.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В мире профессий.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23" y="2018456"/>
            <a:ext cx="3967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Повар-кондитер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005662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Тестопластика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 «Вкусные булочки»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1" y="2541676"/>
            <a:ext cx="4156987" cy="31177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41676"/>
            <a:ext cx="4156644" cy="31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Веселые каникулы.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В мире профессий.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23" y="2018456"/>
            <a:ext cx="3967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Артист театра</a:t>
            </a:r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23" y="6093296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Кукольный театр «Зима в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ростоквашино»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3840746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75" y="2852936"/>
            <a:ext cx="3851920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Веселые каникулы.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В мире профессий.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23" y="2018456"/>
            <a:ext cx="3967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Артист театра</a:t>
            </a:r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23" y="6093296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Сюжетно-ролевая игра «Мы артисты»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7"/>
            <a:ext cx="2448272" cy="3264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41" y="2780926"/>
            <a:ext cx="4352028" cy="32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Веселые каникулы.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В мире профессий.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23" y="2018456"/>
            <a:ext cx="3967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Пожарный</a:t>
            </a:r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23" y="6093296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Спортивная игра-эстафета «Юный пожарный»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27672"/>
            <a:ext cx="2753903" cy="20656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38557"/>
            <a:ext cx="2753903" cy="20658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564480"/>
            <a:ext cx="2489877" cy="33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Веселые каникулы.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В мире профессий.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23" y="2018456"/>
            <a:ext cx="3967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Артист цирка</a:t>
            </a:r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23" y="6093296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Музыкальное развлечение «Шар-АХ ШОУ»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3" y="2708920"/>
            <a:ext cx="4032907" cy="30243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02" y="2708920"/>
            <a:ext cx="403296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Веселые каникулы.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В мире профессий.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23" y="2018456"/>
            <a:ext cx="3967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Артист цирка</a:t>
            </a:r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23" y="6093296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Музыкальное развлечение «Шар-АХ ШОУ»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692896"/>
            <a:ext cx="4054214" cy="30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5" y="2688526"/>
            <a:ext cx="4060832" cy="304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</TotalTime>
  <Words>96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Зимние каникулы  в младшей группе  «Сказка»  Воспитатель: Титова В.А. Музыкальный руководитель: Кравченко А.А  МДОУ Туркинский детский сад «Теремок» </vt:lpstr>
      <vt:lpstr>Веселые каникулы. В мире профессий.</vt:lpstr>
      <vt:lpstr>Веселые каникулы. В мире профессий.</vt:lpstr>
      <vt:lpstr>Веселые каникулы. В мире профессий.</vt:lpstr>
      <vt:lpstr>Веселые каникулы. В мире профессий.</vt:lpstr>
      <vt:lpstr>Веселые каникулы. В мире профессий.</vt:lpstr>
      <vt:lpstr>Веселые каникулы. В мире профессий.</vt:lpstr>
      <vt:lpstr>Веселые каникулы. В мире профессий.</vt:lpstr>
      <vt:lpstr>Веселые каникулы. В мире профессий.</vt:lpstr>
      <vt:lpstr>Веселые каникулы. В мире профессий.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каникулы  в младшей группе  «Сказка»  Воспитатель: Титова В.А. Музыкальный руководитель: Кравченко А.А  МДОУ Туркинский детский сад «Теремок»</dc:title>
  <dc:creator>Детский сад</dc:creator>
  <cp:lastModifiedBy>Валентина59</cp:lastModifiedBy>
  <cp:revision>5</cp:revision>
  <dcterms:created xsi:type="dcterms:W3CDTF">2020-01-17T06:36:05Z</dcterms:created>
  <dcterms:modified xsi:type="dcterms:W3CDTF">2020-01-17T07:31:35Z</dcterms:modified>
</cp:coreProperties>
</file>