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9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4" autoAdjust="0"/>
    <p:restoredTop sz="94660"/>
  </p:normalViewPr>
  <p:slideViewPr>
    <p:cSldViewPr>
      <p:cViewPr>
        <p:scale>
          <a:sx n="69" d="100"/>
          <a:sy n="69" d="100"/>
        </p:scale>
        <p:origin x="-162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76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19" y="-34923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3"/>
            <a:ext cx="7414592" cy="2576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Franklin Gothic Medium Cond" panose="020B0606030402020204" pitchFamily="34" charset="0"/>
              </a:rPr>
              <a:t>Рождественские каникулы в старшей и подготовительной группе детского сада «Теремок»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543" y="4903187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Музыкальный руководитель: Кравченко А.А.</a:t>
            </a:r>
          </a:p>
          <a:p>
            <a:r>
              <a:rPr lang="ru-RU" dirty="0" smtClean="0"/>
              <a:t>Воспитатели: Каурова В.В..,</a:t>
            </a:r>
          </a:p>
          <a:p>
            <a:r>
              <a:rPr lang="ru-RU" dirty="0" smtClean="0"/>
              <a:t>Козина С.С.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85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1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20882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16 Января «Волшебство»</a:t>
            </a:r>
            <a:br>
              <a:rPr lang="ru-RU" sz="3200" dirty="0" smtClean="0"/>
            </a:br>
            <a:r>
              <a:rPr lang="ru-RU" sz="3200" dirty="0" smtClean="0"/>
              <a:t>Опыты разноцветные льдинки</a:t>
            </a:r>
            <a:br>
              <a:rPr lang="ru-RU" sz="3200" dirty="0" smtClean="0"/>
            </a:br>
            <a:r>
              <a:rPr lang="ru-RU" sz="3200" dirty="0" smtClean="0"/>
              <a:t>(подготовительная группа)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1371600" y="38862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3275855" cy="2456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77433"/>
            <a:ext cx="3227851" cy="2420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6" t="14259" b="26048"/>
          <a:stretch/>
        </p:blipFill>
        <p:spPr>
          <a:xfrm>
            <a:off x="2762023" y="4798321"/>
            <a:ext cx="3601537" cy="18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9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" y="170156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20882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«Коляда, коляда открывай ворота»</a:t>
            </a:r>
            <a:br>
              <a:rPr lang="ru-RU" sz="3200" dirty="0" smtClean="0"/>
            </a:br>
            <a:r>
              <a:rPr lang="ru-RU" sz="3200" dirty="0" smtClean="0"/>
              <a:t>Посещение воспитанниками подготовительной группы других групп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1623628" y="4217132"/>
            <a:ext cx="784176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2859782" cy="3813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12976"/>
            <a:ext cx="5111552" cy="28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6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1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20882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16 Января «Волшебство»</a:t>
            </a:r>
            <a:br>
              <a:rPr lang="ru-RU" sz="3200" dirty="0" smtClean="0"/>
            </a:br>
            <a:r>
              <a:rPr lang="ru-RU" sz="3200" dirty="0" smtClean="0"/>
              <a:t>«Мастерская юных волшебников»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4893932" y="5754952"/>
            <a:ext cx="648072" cy="460664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58825"/>
            <a:ext cx="7956376" cy="38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4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1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20882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17 Января Итоговое развлечение </a:t>
            </a:r>
            <a:br>
              <a:rPr lang="ru-RU" sz="3200" dirty="0" smtClean="0"/>
            </a:br>
            <a:r>
              <a:rPr lang="ru-RU" sz="3200" dirty="0" smtClean="0"/>
              <a:t>«Святки в детском саду»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5200228" y="7265268"/>
            <a:ext cx="1216224" cy="16842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5" y="2780928"/>
            <a:ext cx="4355976" cy="3266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52" y="2780928"/>
            <a:ext cx="4321685" cy="32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00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1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20882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СПАСИБО ЗА ВНИМАНИЕ!!!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5311326" y="2931986"/>
            <a:ext cx="45719" cy="228228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r="15635"/>
          <a:stretch/>
        </p:blipFill>
        <p:spPr>
          <a:xfrm>
            <a:off x="928254" y="1916832"/>
            <a:ext cx="7100129" cy="448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1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20882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9 Января «День здоровья»</a:t>
            </a:r>
            <a:br>
              <a:rPr lang="ru-RU" sz="3200" dirty="0" smtClean="0"/>
            </a:br>
            <a:r>
              <a:rPr lang="ru-RU" sz="3200" dirty="0" smtClean="0"/>
              <a:t>Спортивное развлечение</a:t>
            </a:r>
            <a:br>
              <a:rPr lang="ru-RU" sz="3200" dirty="0" smtClean="0"/>
            </a:br>
            <a:r>
              <a:rPr lang="ru-RU" sz="3200" dirty="0" smtClean="0"/>
              <a:t>«Веселые старты»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279" y="3711623"/>
            <a:ext cx="3472770" cy="2444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7868" y="3612372"/>
            <a:ext cx="349657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7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1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20882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10 Января «ЗИМУШКА ЗИМА»</a:t>
            </a:r>
            <a:br>
              <a:rPr lang="ru-RU" sz="3200" dirty="0" smtClean="0"/>
            </a:br>
            <a:r>
              <a:rPr lang="ru-RU" sz="3200" dirty="0" smtClean="0"/>
              <a:t>-Утренняя гимнастика с Машей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1371600" y="38862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81843" y="2636912"/>
            <a:ext cx="6516216" cy="316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7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1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20882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10 Января «ЗИМУШКА ЗИМА»</a:t>
            </a:r>
            <a:br>
              <a:rPr lang="ru-RU" sz="3200" dirty="0" smtClean="0"/>
            </a:br>
            <a:r>
              <a:rPr lang="ru-RU" sz="3200" dirty="0" smtClean="0"/>
              <a:t>-Новогодние </a:t>
            </a:r>
            <a:r>
              <a:rPr lang="ru-RU" sz="3200" dirty="0" err="1" smtClean="0"/>
              <a:t>повторялки</a:t>
            </a:r>
            <a:r>
              <a:rPr lang="ru-RU" sz="3200" dirty="0" smtClean="0"/>
              <a:t> с клоуном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1371600" y="38862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546" y="1916832"/>
            <a:ext cx="5081734" cy="2470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87040" y="4293092"/>
            <a:ext cx="4956960" cy="25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4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1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20882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10 Января «ЗИМУШКА ЗИМА»</a:t>
            </a:r>
            <a:br>
              <a:rPr lang="ru-RU" sz="3200" dirty="0" smtClean="0"/>
            </a:br>
            <a:r>
              <a:rPr lang="ru-RU" sz="3200" dirty="0" smtClean="0"/>
              <a:t>-Нетрадиционная техника рисования на тему «Зима»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3335477" y="8337934"/>
            <a:ext cx="1032890" cy="14401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r="11553"/>
          <a:stretch/>
        </p:blipFill>
        <p:spPr>
          <a:xfrm flipV="1">
            <a:off x="467544" y="2204864"/>
            <a:ext cx="4829578" cy="2852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83689"/>
            <a:ext cx="2915816" cy="21868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585" y="3970551"/>
            <a:ext cx="3578918" cy="268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7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1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20882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15 Января «День сказок»</a:t>
            </a:r>
            <a:br>
              <a:rPr lang="ru-RU" sz="3200" dirty="0" smtClean="0"/>
            </a:br>
            <a:r>
              <a:rPr lang="ru-RU" sz="3200" dirty="0" smtClean="0"/>
              <a:t>- «Кукольный театр по сказке «Новый год в Простоквашино»»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1371600" y="38862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54902"/>
            <a:ext cx="4104456" cy="30783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76" y="3217044"/>
            <a:ext cx="4913624" cy="364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0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1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20882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15 Января «День сказок»</a:t>
            </a:r>
            <a:br>
              <a:rPr lang="ru-RU" sz="3200" dirty="0" smtClean="0"/>
            </a:br>
            <a:r>
              <a:rPr lang="ru-RU" sz="3200" dirty="0" smtClean="0"/>
              <a:t>- Лепка «Любимые сказочные герои»</a:t>
            </a:r>
            <a:br>
              <a:rPr lang="ru-RU" sz="3200" dirty="0" smtClean="0"/>
            </a:br>
            <a:r>
              <a:rPr lang="ru-RU" sz="3200" dirty="0" smtClean="0"/>
              <a:t>(старшая группа)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1371600" y="38862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3"/>
          <a:stretch/>
        </p:blipFill>
        <p:spPr>
          <a:xfrm flipV="1">
            <a:off x="1291101" y="2852936"/>
            <a:ext cx="6497700" cy="26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0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1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20882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Аппликация</a:t>
            </a:r>
            <a:br>
              <a:rPr lang="ru-RU" sz="3200" dirty="0" smtClean="0"/>
            </a:br>
            <a:r>
              <a:rPr lang="ru-RU" sz="3200" dirty="0" smtClean="0"/>
              <a:t>«Рождественский валенок»</a:t>
            </a:r>
            <a:br>
              <a:rPr lang="ru-RU" sz="3200" dirty="0" smtClean="0"/>
            </a:br>
            <a:r>
              <a:rPr lang="ru-RU" sz="3200" dirty="0" smtClean="0"/>
              <a:t>(подготовительная группа)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1371600" y="38862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348880"/>
            <a:ext cx="3051051" cy="2288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27583"/>
            <a:ext cx="3202761" cy="24020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7684"/>
          <a:stretch/>
        </p:blipFill>
        <p:spPr>
          <a:xfrm>
            <a:off x="2987824" y="3789040"/>
            <a:ext cx="3632812" cy="289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5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1" y="188640"/>
            <a:ext cx="9125584" cy="64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20882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16 Января «Волшебство»</a:t>
            </a:r>
            <a:br>
              <a:rPr lang="ru-RU" sz="3200" dirty="0" smtClean="0"/>
            </a:br>
            <a:r>
              <a:rPr lang="ru-RU" sz="3200" dirty="0" smtClean="0"/>
              <a:t>- Утренняя гимнастика «Волшебники на зарядке»»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1371600" y="38862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9351" y="2492896"/>
            <a:ext cx="8526882" cy="414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03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93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Рождественские каникулы в старшей и подготовительной группе детского сада «Теремок»</vt:lpstr>
      <vt:lpstr>9 Января «День здоровья» Спортивное развлечение «Веселые старты»</vt:lpstr>
      <vt:lpstr>10 Января «ЗИМУШКА ЗИМА» -Утренняя гимнастика с Машей</vt:lpstr>
      <vt:lpstr>10 Января «ЗИМУШКА ЗИМА» -Новогодние повторялки с клоуном</vt:lpstr>
      <vt:lpstr>10 Января «ЗИМУШКА ЗИМА» -Нетрадиционная техника рисования на тему «Зима»</vt:lpstr>
      <vt:lpstr>15 Января «День сказок» - «Кукольный театр по сказке «Новый год в Простоквашино»»</vt:lpstr>
      <vt:lpstr>15 Января «День сказок» - Лепка «Любимые сказочные герои» (старшая группа)</vt:lpstr>
      <vt:lpstr>Аппликация «Рождественский валенок» (подготовительная группа)</vt:lpstr>
      <vt:lpstr>16 Января «Волшебство» - Утренняя гимнастика «Волшебники на зарядке»»</vt:lpstr>
      <vt:lpstr>16 Января «Волшебство» Опыты разноцветные льдинки (подготовительная группа)</vt:lpstr>
      <vt:lpstr>«Коляда, коляда открывай ворота» Посещение воспитанниками подготовительной группы других групп</vt:lpstr>
      <vt:lpstr>16 Января «Волшебство» «Мастерская юных волшебников»</vt:lpstr>
      <vt:lpstr>17 Января Итоговое развлечение  «Святки в детском саду»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Рождественские каникулы в старшей и подготовительной группе детского сада «Теремок»</dc:title>
  <dc:creator>Детский сад</dc:creator>
  <cp:lastModifiedBy>Надежда Александровн</cp:lastModifiedBy>
  <cp:revision>14</cp:revision>
  <dcterms:created xsi:type="dcterms:W3CDTF">2020-01-16T05:28:02Z</dcterms:created>
  <dcterms:modified xsi:type="dcterms:W3CDTF">2020-01-17T05:44:27Z</dcterms:modified>
</cp:coreProperties>
</file>